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9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4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5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9478-32A6-41EA-8181-5FC683D898AA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6D05-EFA7-4E41-A5AD-A1F4DDE48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9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97025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457200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1. Open ADH Login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1447800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2. Click on Other Activities and Reports</a:t>
            </a:r>
          </a:p>
        </p:txBody>
      </p:sp>
      <p:sp>
        <p:nvSpPr>
          <p:cNvPr id="7" name="Rectangle 6"/>
          <p:cNvSpPr/>
          <p:nvPr/>
        </p:nvSpPr>
        <p:spPr>
          <a:xfrm>
            <a:off x="87086" y="4191000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3. Click on Fixing Targets to Mandal Level Officer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29400" y="2108200"/>
            <a:ext cx="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00200" y="3886200"/>
            <a:ext cx="76200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6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10284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5849" y="420914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4. Select HQ of Mandal Level Officer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3886200"/>
            <a:ext cx="76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57600" y="3886200"/>
            <a:ext cx="76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3886200"/>
            <a:ext cx="76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90600" y="2209800"/>
            <a:ext cx="57912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5. Enter the Physical Target (Gen, SC &amp; ST) only (Women not applicable to Telangana)</a:t>
            </a:r>
          </a:p>
          <a:p>
            <a:pPr algn="ctr"/>
            <a:r>
              <a:rPr lang="en-US" b="1"/>
              <a:t>No need to update Financial Target, It will calculated automatically once click to Save Button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83529" y="1106714"/>
            <a:ext cx="593271" cy="7220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75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458200" cy="631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562600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6. Click to SAVE Button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6085740"/>
            <a:ext cx="42672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7. Same process will be replicate to fix other HOs Target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6082111"/>
            <a:ext cx="7620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84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Tanweer Khan</cp:lastModifiedBy>
  <cp:revision>3</cp:revision>
  <cp:lastPrinted>2018-08-09T11:37:07Z</cp:lastPrinted>
  <dcterms:created xsi:type="dcterms:W3CDTF">2018-08-09T11:26:19Z</dcterms:created>
  <dcterms:modified xsi:type="dcterms:W3CDTF">2022-01-04T07:06:54Z</dcterms:modified>
</cp:coreProperties>
</file>